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0" r:id="rId2"/>
    <p:sldId id="336" r:id="rId3"/>
    <p:sldId id="295" r:id="rId4"/>
    <p:sldId id="275" r:id="rId5"/>
    <p:sldId id="342" r:id="rId6"/>
    <p:sldId id="298" r:id="rId7"/>
    <p:sldId id="328" r:id="rId8"/>
    <p:sldId id="337" r:id="rId9"/>
    <p:sldId id="332" r:id="rId10"/>
    <p:sldId id="330" r:id="rId11"/>
    <p:sldId id="340" r:id="rId12"/>
    <p:sldId id="341" r:id="rId13"/>
    <p:sldId id="329" r:id="rId14"/>
    <p:sldId id="310" r:id="rId15"/>
    <p:sldId id="326" r:id="rId16"/>
    <p:sldId id="315" r:id="rId17"/>
    <p:sldId id="31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84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A2608B-F4E5-46DD-822F-A185709DF6B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C0CB103-501F-4273-8254-8E18F434D8F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Администрация</a:t>
          </a:r>
        </a:p>
        <a:p>
          <a:r>
            <a:rPr lang="ru-RU" sz="1400" dirty="0" smtClean="0">
              <a:solidFill>
                <a:schemeClr val="bg1"/>
              </a:solidFill>
            </a:rPr>
            <a:t>школы</a:t>
          </a:r>
          <a:endParaRPr lang="ru-RU" sz="1400" dirty="0">
            <a:solidFill>
              <a:schemeClr val="bg1"/>
            </a:solidFill>
          </a:endParaRPr>
        </a:p>
      </dgm:t>
    </dgm:pt>
    <dgm:pt modelId="{28F55EF8-718E-45FF-B644-837A9E253463}" type="parTrans" cxnId="{9E4D91E7-70F4-4F4B-B982-748FDE32CF0A}">
      <dgm:prSet/>
      <dgm:spPr/>
      <dgm:t>
        <a:bodyPr/>
        <a:lstStyle/>
        <a:p>
          <a:endParaRPr lang="ru-RU"/>
        </a:p>
      </dgm:t>
    </dgm:pt>
    <dgm:pt modelId="{B28A1ED9-2D04-4579-AF1D-2173ADBA77CB}" type="sibTrans" cxnId="{9E4D91E7-70F4-4F4B-B982-748FDE32CF0A}">
      <dgm:prSet/>
      <dgm:spPr/>
      <dgm:t>
        <a:bodyPr/>
        <a:lstStyle/>
        <a:p>
          <a:endParaRPr lang="ru-RU"/>
        </a:p>
      </dgm:t>
    </dgm:pt>
    <dgm:pt modelId="{037D7277-4DA2-4C26-B83E-296343D28154}">
      <dgm:prSet phldrT="[Текст]" custT="1"/>
      <dgm:spPr/>
      <dgm:t>
        <a:bodyPr/>
        <a:lstStyle/>
        <a:p>
          <a:r>
            <a:rPr lang="ru-RU" sz="1400" b="1" dirty="0" smtClean="0"/>
            <a:t>Начальник лагеря</a:t>
          </a:r>
          <a:endParaRPr lang="ru-RU" sz="1400" b="1" dirty="0"/>
        </a:p>
      </dgm:t>
    </dgm:pt>
    <dgm:pt modelId="{08A882AF-1D97-43A0-AF81-201EA6D4D0AB}" type="parTrans" cxnId="{8C2C089F-101F-4E25-A63C-FD326690B8F7}">
      <dgm:prSet/>
      <dgm:spPr/>
      <dgm:t>
        <a:bodyPr/>
        <a:lstStyle/>
        <a:p>
          <a:endParaRPr lang="ru-RU"/>
        </a:p>
      </dgm:t>
    </dgm:pt>
    <dgm:pt modelId="{C1D1136E-F89F-4392-8340-E9999DD88B88}" type="sibTrans" cxnId="{8C2C089F-101F-4E25-A63C-FD326690B8F7}">
      <dgm:prSet/>
      <dgm:spPr/>
      <dgm:t>
        <a:bodyPr/>
        <a:lstStyle/>
        <a:p>
          <a:endParaRPr lang="ru-RU"/>
        </a:p>
      </dgm:t>
    </dgm:pt>
    <dgm:pt modelId="{8423C3D9-F1F5-4C05-A64C-3E9E10445216}">
      <dgm:prSet phldrT="[Текст]"/>
      <dgm:spPr/>
      <dgm:t>
        <a:bodyPr/>
        <a:lstStyle/>
        <a:p>
          <a:r>
            <a:rPr lang="ru-RU" b="1" dirty="0" smtClean="0"/>
            <a:t>Медицинская сестра</a:t>
          </a:r>
          <a:endParaRPr lang="ru-RU" b="1" dirty="0"/>
        </a:p>
      </dgm:t>
    </dgm:pt>
    <dgm:pt modelId="{5FAD0158-0988-44CB-983A-E8BF778BF236}" type="parTrans" cxnId="{D7C6636A-7C11-45B3-BDE5-758727486639}">
      <dgm:prSet/>
      <dgm:spPr/>
      <dgm:t>
        <a:bodyPr/>
        <a:lstStyle/>
        <a:p>
          <a:endParaRPr lang="ru-RU"/>
        </a:p>
      </dgm:t>
    </dgm:pt>
    <dgm:pt modelId="{DC56B4BF-82A3-4B71-9576-20A0AD29F0E5}" type="sibTrans" cxnId="{D7C6636A-7C11-45B3-BDE5-758727486639}">
      <dgm:prSet/>
      <dgm:spPr/>
      <dgm:t>
        <a:bodyPr/>
        <a:lstStyle/>
        <a:p>
          <a:endParaRPr lang="ru-RU"/>
        </a:p>
      </dgm:t>
    </dgm:pt>
    <dgm:pt modelId="{14A7D061-F840-4F28-9B5E-3EEF0E0CD640}">
      <dgm:prSet phldrT="[Текст]" custT="1"/>
      <dgm:spPr/>
      <dgm:t>
        <a:bodyPr/>
        <a:lstStyle/>
        <a:p>
          <a:r>
            <a:rPr lang="ru-RU" sz="1400" dirty="0" smtClean="0"/>
            <a:t>Социальные партнеры </a:t>
          </a:r>
          <a:endParaRPr lang="ru-RU" sz="1400" dirty="0"/>
        </a:p>
      </dgm:t>
    </dgm:pt>
    <dgm:pt modelId="{B8B0FEF8-A754-4062-B969-6B34A7EB9C47}" type="parTrans" cxnId="{E6055DD5-875C-4A9D-AC03-A58EADABC5A3}">
      <dgm:prSet/>
      <dgm:spPr/>
      <dgm:t>
        <a:bodyPr/>
        <a:lstStyle/>
        <a:p>
          <a:endParaRPr lang="ru-RU"/>
        </a:p>
      </dgm:t>
    </dgm:pt>
    <dgm:pt modelId="{532DA86B-0BCE-4701-B359-99552277E405}" type="sibTrans" cxnId="{E6055DD5-875C-4A9D-AC03-A58EADABC5A3}">
      <dgm:prSet/>
      <dgm:spPr/>
      <dgm:t>
        <a:bodyPr/>
        <a:lstStyle/>
        <a:p>
          <a:endParaRPr lang="ru-RU"/>
        </a:p>
      </dgm:t>
    </dgm:pt>
    <dgm:pt modelId="{7EB3F352-EC80-49F1-9B4B-B755186A3062}">
      <dgm:prSet phldrT="[Текст]" custT="1"/>
      <dgm:spPr/>
      <dgm:t>
        <a:bodyPr/>
        <a:lstStyle/>
        <a:p>
          <a:r>
            <a:rPr lang="ru-RU" sz="1200" b="1" dirty="0" err="1" smtClean="0"/>
            <a:t>Воспитателивожатая</a:t>
          </a:r>
          <a:endParaRPr lang="ru-RU" sz="1200" b="1" dirty="0"/>
        </a:p>
      </dgm:t>
    </dgm:pt>
    <dgm:pt modelId="{0746B71C-6722-4970-AD00-225F5C0547B7}" type="parTrans" cxnId="{17B5C6E6-1582-483C-B940-56727AD55527}">
      <dgm:prSet/>
      <dgm:spPr/>
      <dgm:t>
        <a:bodyPr/>
        <a:lstStyle/>
        <a:p>
          <a:endParaRPr lang="ru-RU"/>
        </a:p>
      </dgm:t>
    </dgm:pt>
    <dgm:pt modelId="{C4A0A003-01A4-46CF-B161-4FB744A69E1D}" type="sibTrans" cxnId="{17B5C6E6-1582-483C-B940-56727AD55527}">
      <dgm:prSet/>
      <dgm:spPr/>
      <dgm:t>
        <a:bodyPr/>
        <a:lstStyle/>
        <a:p>
          <a:endParaRPr lang="ru-RU"/>
        </a:p>
      </dgm:t>
    </dgm:pt>
    <dgm:pt modelId="{D70E84D7-84F3-4FCB-8AFE-CAA28FCBB69A}" type="pres">
      <dgm:prSet presAssocID="{52A2608B-F4E5-46DD-822F-A185709DF6B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F1FD1C-6F3E-4B60-B86D-0D130389AE6D}" type="pres">
      <dgm:prSet presAssocID="{AC0CB103-501F-4273-8254-8E18F434D8F5}" presName="centerShape" presStyleLbl="node0" presStyleIdx="0" presStyleCnt="1" custScaleX="148862" custLinFactNeighborX="2913"/>
      <dgm:spPr/>
      <dgm:t>
        <a:bodyPr/>
        <a:lstStyle/>
        <a:p>
          <a:endParaRPr lang="ru-RU"/>
        </a:p>
      </dgm:t>
    </dgm:pt>
    <dgm:pt modelId="{4F4060E4-F3B9-43AC-BBA1-66382F2DEF7E}" type="pres">
      <dgm:prSet presAssocID="{08A882AF-1D97-43A0-AF81-201EA6D4D0AB}" presName="Name9" presStyleLbl="parChTrans1D2" presStyleIdx="0" presStyleCnt="4"/>
      <dgm:spPr/>
      <dgm:t>
        <a:bodyPr/>
        <a:lstStyle/>
        <a:p>
          <a:endParaRPr lang="ru-RU"/>
        </a:p>
      </dgm:t>
    </dgm:pt>
    <dgm:pt modelId="{21E877C1-C56C-44E2-BA31-C9F2E672CD84}" type="pres">
      <dgm:prSet presAssocID="{08A882AF-1D97-43A0-AF81-201EA6D4D0A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BAE7405-6E78-4F44-BFF7-64D02537893D}" type="pres">
      <dgm:prSet presAssocID="{037D7277-4DA2-4C26-B83E-296343D28154}" presName="node" presStyleLbl="node1" presStyleIdx="0" presStyleCnt="4" custScaleX="130147" custRadScaleRad="101072" custRadScaleInc="1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ACAA3-0047-4B8A-A4FD-34F11FD8BA42}" type="pres">
      <dgm:prSet presAssocID="{5FAD0158-0988-44CB-983A-E8BF778BF236}" presName="Name9" presStyleLbl="parChTrans1D2" presStyleIdx="1" presStyleCnt="4"/>
      <dgm:spPr/>
      <dgm:t>
        <a:bodyPr/>
        <a:lstStyle/>
        <a:p>
          <a:endParaRPr lang="ru-RU"/>
        </a:p>
      </dgm:t>
    </dgm:pt>
    <dgm:pt modelId="{0D5B23C6-9B52-46AF-B221-F97E9746D0FA}" type="pres">
      <dgm:prSet presAssocID="{5FAD0158-0988-44CB-983A-E8BF778BF236}" presName="connTx" presStyleLbl="parChTrans1D2" presStyleIdx="1" presStyleCnt="4"/>
      <dgm:spPr/>
      <dgm:t>
        <a:bodyPr/>
        <a:lstStyle/>
        <a:p>
          <a:endParaRPr lang="ru-RU"/>
        </a:p>
      </dgm:t>
    </dgm:pt>
    <dgm:pt modelId="{236D27F4-D94C-444E-B54F-07A02B8E8919}" type="pres">
      <dgm:prSet presAssocID="{8423C3D9-F1F5-4C05-A64C-3E9E10445216}" presName="node" presStyleLbl="node1" presStyleIdx="1" presStyleCnt="4" custRadScaleRad="115553" custRadScaleInc="-1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EA2CE-DF6E-4FA0-909C-9D31D4EEAA01}" type="pres">
      <dgm:prSet presAssocID="{B8B0FEF8-A754-4062-B969-6B34A7EB9C47}" presName="Name9" presStyleLbl="parChTrans1D2" presStyleIdx="2" presStyleCnt="4"/>
      <dgm:spPr/>
      <dgm:t>
        <a:bodyPr/>
        <a:lstStyle/>
        <a:p>
          <a:endParaRPr lang="ru-RU"/>
        </a:p>
      </dgm:t>
    </dgm:pt>
    <dgm:pt modelId="{408C215E-3A0E-474C-8326-215B6A7C5EF7}" type="pres">
      <dgm:prSet presAssocID="{B8B0FEF8-A754-4062-B969-6B34A7EB9C47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29CBA6F-F096-4540-AC46-0CFCE7427569}" type="pres">
      <dgm:prSet presAssocID="{14A7D061-F840-4F28-9B5E-3EEF0E0CD640}" presName="node" presStyleLbl="node1" presStyleIdx="2" presStyleCnt="4" custScaleX="123402" custRadScaleRad="99456" custRadScaleInc="-5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49B45D-EEF1-44E9-A22B-452F39A583E2}" type="pres">
      <dgm:prSet presAssocID="{0746B71C-6722-4970-AD00-225F5C0547B7}" presName="Name9" presStyleLbl="parChTrans1D2" presStyleIdx="3" presStyleCnt="4"/>
      <dgm:spPr/>
      <dgm:t>
        <a:bodyPr/>
        <a:lstStyle/>
        <a:p>
          <a:endParaRPr lang="ru-RU"/>
        </a:p>
      </dgm:t>
    </dgm:pt>
    <dgm:pt modelId="{BDC42058-4D68-4CC9-9757-55984F6C9E37}" type="pres">
      <dgm:prSet presAssocID="{0746B71C-6722-4970-AD00-225F5C0547B7}" presName="connTx" presStyleLbl="parChTrans1D2" presStyleIdx="3" presStyleCnt="4"/>
      <dgm:spPr/>
      <dgm:t>
        <a:bodyPr/>
        <a:lstStyle/>
        <a:p>
          <a:endParaRPr lang="ru-RU"/>
        </a:p>
      </dgm:t>
    </dgm:pt>
    <dgm:pt modelId="{23410136-E0A4-4A41-93FD-5714C38D8609}" type="pres">
      <dgm:prSet presAssocID="{7EB3F352-EC80-49F1-9B4B-B755186A3062}" presName="node" presStyleLbl="node1" presStyleIdx="3" presStyleCnt="4" custScaleX="110154" custRadScaleRad="109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AE5914-D94C-4038-92B6-43CE6678CAB3}" type="presOf" srcId="{08A882AF-1D97-43A0-AF81-201EA6D4D0AB}" destId="{4F4060E4-F3B9-43AC-BBA1-66382F2DEF7E}" srcOrd="0" destOrd="0" presId="urn:microsoft.com/office/officeart/2005/8/layout/radial1"/>
    <dgm:cxn modelId="{0860E390-CB67-45DD-9F77-C62BFFA80A65}" type="presOf" srcId="{B8B0FEF8-A754-4062-B969-6B34A7EB9C47}" destId="{996EA2CE-DF6E-4FA0-909C-9D31D4EEAA01}" srcOrd="0" destOrd="0" presId="urn:microsoft.com/office/officeart/2005/8/layout/radial1"/>
    <dgm:cxn modelId="{E514C957-658E-48D8-8C6C-8956A9CB84A1}" type="presOf" srcId="{0746B71C-6722-4970-AD00-225F5C0547B7}" destId="{BDC42058-4D68-4CC9-9757-55984F6C9E37}" srcOrd="1" destOrd="0" presId="urn:microsoft.com/office/officeart/2005/8/layout/radial1"/>
    <dgm:cxn modelId="{17B5C6E6-1582-483C-B940-56727AD55527}" srcId="{AC0CB103-501F-4273-8254-8E18F434D8F5}" destId="{7EB3F352-EC80-49F1-9B4B-B755186A3062}" srcOrd="3" destOrd="0" parTransId="{0746B71C-6722-4970-AD00-225F5C0547B7}" sibTransId="{C4A0A003-01A4-46CF-B161-4FB744A69E1D}"/>
    <dgm:cxn modelId="{FF5F1A75-C16B-4D0F-9BB2-1329D7733AF7}" type="presOf" srcId="{14A7D061-F840-4F28-9B5E-3EEF0E0CD640}" destId="{029CBA6F-F096-4540-AC46-0CFCE7427569}" srcOrd="0" destOrd="0" presId="urn:microsoft.com/office/officeart/2005/8/layout/radial1"/>
    <dgm:cxn modelId="{BECC2FD9-35A1-482A-A52C-44DF89389063}" type="presOf" srcId="{037D7277-4DA2-4C26-B83E-296343D28154}" destId="{ABAE7405-6E78-4F44-BFF7-64D02537893D}" srcOrd="0" destOrd="0" presId="urn:microsoft.com/office/officeart/2005/8/layout/radial1"/>
    <dgm:cxn modelId="{9E4D91E7-70F4-4F4B-B982-748FDE32CF0A}" srcId="{52A2608B-F4E5-46DD-822F-A185709DF6B2}" destId="{AC0CB103-501F-4273-8254-8E18F434D8F5}" srcOrd="0" destOrd="0" parTransId="{28F55EF8-718E-45FF-B644-837A9E253463}" sibTransId="{B28A1ED9-2D04-4579-AF1D-2173ADBA77CB}"/>
    <dgm:cxn modelId="{9D5329C4-2EE6-433A-8C9B-9580439AC2F2}" type="presOf" srcId="{7EB3F352-EC80-49F1-9B4B-B755186A3062}" destId="{23410136-E0A4-4A41-93FD-5714C38D8609}" srcOrd="0" destOrd="0" presId="urn:microsoft.com/office/officeart/2005/8/layout/radial1"/>
    <dgm:cxn modelId="{2E5A340F-7F5C-412D-9775-0D9D3487842E}" type="presOf" srcId="{08A882AF-1D97-43A0-AF81-201EA6D4D0AB}" destId="{21E877C1-C56C-44E2-BA31-C9F2E672CD84}" srcOrd="1" destOrd="0" presId="urn:microsoft.com/office/officeart/2005/8/layout/radial1"/>
    <dgm:cxn modelId="{D7C6636A-7C11-45B3-BDE5-758727486639}" srcId="{AC0CB103-501F-4273-8254-8E18F434D8F5}" destId="{8423C3D9-F1F5-4C05-A64C-3E9E10445216}" srcOrd="1" destOrd="0" parTransId="{5FAD0158-0988-44CB-983A-E8BF778BF236}" sibTransId="{DC56B4BF-82A3-4B71-9576-20A0AD29F0E5}"/>
    <dgm:cxn modelId="{2018A468-BB84-454C-99F1-E40A6D322159}" type="presOf" srcId="{52A2608B-F4E5-46DD-822F-A185709DF6B2}" destId="{D70E84D7-84F3-4FCB-8AFE-CAA28FCBB69A}" srcOrd="0" destOrd="0" presId="urn:microsoft.com/office/officeart/2005/8/layout/radial1"/>
    <dgm:cxn modelId="{56AC7488-03B3-4BA7-B52E-80136B1D5611}" type="presOf" srcId="{8423C3D9-F1F5-4C05-A64C-3E9E10445216}" destId="{236D27F4-D94C-444E-B54F-07A02B8E8919}" srcOrd="0" destOrd="0" presId="urn:microsoft.com/office/officeart/2005/8/layout/radial1"/>
    <dgm:cxn modelId="{F523A7CF-4B1E-4BC7-8C7D-42DAAF795F15}" type="presOf" srcId="{B8B0FEF8-A754-4062-B969-6B34A7EB9C47}" destId="{408C215E-3A0E-474C-8326-215B6A7C5EF7}" srcOrd="1" destOrd="0" presId="urn:microsoft.com/office/officeart/2005/8/layout/radial1"/>
    <dgm:cxn modelId="{13538327-F1FF-4FF9-AB94-25C16EBF7E90}" type="presOf" srcId="{AC0CB103-501F-4273-8254-8E18F434D8F5}" destId="{E8F1FD1C-6F3E-4B60-B86D-0D130389AE6D}" srcOrd="0" destOrd="0" presId="urn:microsoft.com/office/officeart/2005/8/layout/radial1"/>
    <dgm:cxn modelId="{B215CD04-D8E5-4376-B295-0E4077E74937}" type="presOf" srcId="{5FAD0158-0988-44CB-983A-E8BF778BF236}" destId="{6D2ACAA3-0047-4B8A-A4FD-34F11FD8BA42}" srcOrd="0" destOrd="0" presId="urn:microsoft.com/office/officeart/2005/8/layout/radial1"/>
    <dgm:cxn modelId="{00982100-6179-41FB-9DD0-CF629B482AE2}" type="presOf" srcId="{0746B71C-6722-4970-AD00-225F5C0547B7}" destId="{ED49B45D-EEF1-44E9-A22B-452F39A583E2}" srcOrd="0" destOrd="0" presId="urn:microsoft.com/office/officeart/2005/8/layout/radial1"/>
    <dgm:cxn modelId="{8C2C089F-101F-4E25-A63C-FD326690B8F7}" srcId="{AC0CB103-501F-4273-8254-8E18F434D8F5}" destId="{037D7277-4DA2-4C26-B83E-296343D28154}" srcOrd="0" destOrd="0" parTransId="{08A882AF-1D97-43A0-AF81-201EA6D4D0AB}" sibTransId="{C1D1136E-F89F-4392-8340-E9999DD88B88}"/>
    <dgm:cxn modelId="{811A7352-CE7D-483E-AD00-8B932282FDFF}" type="presOf" srcId="{5FAD0158-0988-44CB-983A-E8BF778BF236}" destId="{0D5B23C6-9B52-46AF-B221-F97E9746D0FA}" srcOrd="1" destOrd="0" presId="urn:microsoft.com/office/officeart/2005/8/layout/radial1"/>
    <dgm:cxn modelId="{E6055DD5-875C-4A9D-AC03-A58EADABC5A3}" srcId="{AC0CB103-501F-4273-8254-8E18F434D8F5}" destId="{14A7D061-F840-4F28-9B5E-3EEF0E0CD640}" srcOrd="2" destOrd="0" parTransId="{B8B0FEF8-A754-4062-B969-6B34A7EB9C47}" sibTransId="{532DA86B-0BCE-4701-B359-99552277E405}"/>
    <dgm:cxn modelId="{E7D88146-75FB-4A09-BBF3-5C9B44A906FF}" type="presParOf" srcId="{D70E84D7-84F3-4FCB-8AFE-CAA28FCBB69A}" destId="{E8F1FD1C-6F3E-4B60-B86D-0D130389AE6D}" srcOrd="0" destOrd="0" presId="urn:microsoft.com/office/officeart/2005/8/layout/radial1"/>
    <dgm:cxn modelId="{30B9216C-2E96-4E9F-8122-BC56E05CE87D}" type="presParOf" srcId="{D70E84D7-84F3-4FCB-8AFE-CAA28FCBB69A}" destId="{4F4060E4-F3B9-43AC-BBA1-66382F2DEF7E}" srcOrd="1" destOrd="0" presId="urn:microsoft.com/office/officeart/2005/8/layout/radial1"/>
    <dgm:cxn modelId="{9CF39406-3013-441E-94FA-617504697436}" type="presParOf" srcId="{4F4060E4-F3B9-43AC-BBA1-66382F2DEF7E}" destId="{21E877C1-C56C-44E2-BA31-C9F2E672CD84}" srcOrd="0" destOrd="0" presId="urn:microsoft.com/office/officeart/2005/8/layout/radial1"/>
    <dgm:cxn modelId="{19091B74-FFB1-48EA-B368-3E0C02579880}" type="presParOf" srcId="{D70E84D7-84F3-4FCB-8AFE-CAA28FCBB69A}" destId="{ABAE7405-6E78-4F44-BFF7-64D02537893D}" srcOrd="2" destOrd="0" presId="urn:microsoft.com/office/officeart/2005/8/layout/radial1"/>
    <dgm:cxn modelId="{E5C471B3-0625-45D1-A8E9-95CAD555D2E0}" type="presParOf" srcId="{D70E84D7-84F3-4FCB-8AFE-CAA28FCBB69A}" destId="{6D2ACAA3-0047-4B8A-A4FD-34F11FD8BA42}" srcOrd="3" destOrd="0" presId="urn:microsoft.com/office/officeart/2005/8/layout/radial1"/>
    <dgm:cxn modelId="{D1027801-AA5D-4584-9708-CCE580B63513}" type="presParOf" srcId="{6D2ACAA3-0047-4B8A-A4FD-34F11FD8BA42}" destId="{0D5B23C6-9B52-46AF-B221-F97E9746D0FA}" srcOrd="0" destOrd="0" presId="urn:microsoft.com/office/officeart/2005/8/layout/radial1"/>
    <dgm:cxn modelId="{00A515F2-BA76-41BA-A2B7-57E43CC9A295}" type="presParOf" srcId="{D70E84D7-84F3-4FCB-8AFE-CAA28FCBB69A}" destId="{236D27F4-D94C-444E-B54F-07A02B8E8919}" srcOrd="4" destOrd="0" presId="urn:microsoft.com/office/officeart/2005/8/layout/radial1"/>
    <dgm:cxn modelId="{568A9006-BCE7-4651-9ACE-83013BA3B5F6}" type="presParOf" srcId="{D70E84D7-84F3-4FCB-8AFE-CAA28FCBB69A}" destId="{996EA2CE-DF6E-4FA0-909C-9D31D4EEAA01}" srcOrd="5" destOrd="0" presId="urn:microsoft.com/office/officeart/2005/8/layout/radial1"/>
    <dgm:cxn modelId="{904DE807-31F7-46D4-AD81-BD7F47C5F47E}" type="presParOf" srcId="{996EA2CE-DF6E-4FA0-909C-9D31D4EEAA01}" destId="{408C215E-3A0E-474C-8326-215B6A7C5EF7}" srcOrd="0" destOrd="0" presId="urn:microsoft.com/office/officeart/2005/8/layout/radial1"/>
    <dgm:cxn modelId="{3805147B-7123-42D8-B918-DCFEEF74E40C}" type="presParOf" srcId="{D70E84D7-84F3-4FCB-8AFE-CAA28FCBB69A}" destId="{029CBA6F-F096-4540-AC46-0CFCE7427569}" srcOrd="6" destOrd="0" presId="urn:microsoft.com/office/officeart/2005/8/layout/radial1"/>
    <dgm:cxn modelId="{AF88FD13-9C02-4D93-9E2A-08BDDDCAEF62}" type="presParOf" srcId="{D70E84D7-84F3-4FCB-8AFE-CAA28FCBB69A}" destId="{ED49B45D-EEF1-44E9-A22B-452F39A583E2}" srcOrd="7" destOrd="0" presId="urn:microsoft.com/office/officeart/2005/8/layout/radial1"/>
    <dgm:cxn modelId="{7ABF1D66-35A7-4AF3-97F8-771BD6008248}" type="presParOf" srcId="{ED49B45D-EEF1-44E9-A22B-452F39A583E2}" destId="{BDC42058-4D68-4CC9-9757-55984F6C9E37}" srcOrd="0" destOrd="0" presId="urn:microsoft.com/office/officeart/2005/8/layout/radial1"/>
    <dgm:cxn modelId="{96D14AB4-0D5C-409C-87A7-FA782BDC9651}" type="presParOf" srcId="{D70E84D7-84F3-4FCB-8AFE-CAA28FCBB69A}" destId="{23410136-E0A4-4A41-93FD-5714C38D860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1FD1C-6F3E-4B60-B86D-0D130389AE6D}">
      <dsp:nvSpPr>
        <dsp:cNvPr id="0" name=""/>
        <dsp:cNvSpPr/>
      </dsp:nvSpPr>
      <dsp:spPr>
        <a:xfrm>
          <a:off x="2676249" y="1719976"/>
          <a:ext cx="1945154" cy="13066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Администрация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школы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2961110" y="1911335"/>
        <a:ext cx="1375432" cy="923965"/>
      </dsp:txXfrm>
    </dsp:sp>
    <dsp:sp modelId="{4F4060E4-F3B9-43AC-BBA1-66382F2DEF7E}">
      <dsp:nvSpPr>
        <dsp:cNvPr id="0" name=""/>
        <dsp:cNvSpPr/>
      </dsp:nvSpPr>
      <dsp:spPr>
        <a:xfrm rot="16049953">
          <a:off x="3404096" y="1496565"/>
          <a:ext cx="414337" cy="33442"/>
        </a:xfrm>
        <a:custGeom>
          <a:avLst/>
          <a:gdLst/>
          <a:ahLst/>
          <a:cxnLst/>
          <a:rect l="0" t="0" r="0" b="0"/>
          <a:pathLst>
            <a:path>
              <a:moveTo>
                <a:pt x="0" y="16721"/>
              </a:moveTo>
              <a:lnTo>
                <a:pt x="414337" y="1672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600907" y="1502928"/>
        <a:ext cx="20716" cy="20716"/>
      </dsp:txXfrm>
    </dsp:sp>
    <dsp:sp modelId="{ABAE7405-6E78-4F44-BFF7-64D02537893D}">
      <dsp:nvSpPr>
        <dsp:cNvPr id="0" name=""/>
        <dsp:cNvSpPr/>
      </dsp:nvSpPr>
      <dsp:spPr>
        <a:xfrm>
          <a:off x="2723403" y="0"/>
          <a:ext cx="1700608" cy="130668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Начальник лагеря</a:t>
          </a:r>
          <a:endParaRPr lang="ru-RU" sz="1400" b="1" kern="1200" dirty="0"/>
        </a:p>
      </dsp:txBody>
      <dsp:txXfrm>
        <a:off x="2972451" y="191359"/>
        <a:ext cx="1202512" cy="923965"/>
      </dsp:txXfrm>
    </dsp:sp>
    <dsp:sp modelId="{6D2ACAA3-0047-4B8A-A4FD-34F11FD8BA42}">
      <dsp:nvSpPr>
        <dsp:cNvPr id="0" name=""/>
        <dsp:cNvSpPr/>
      </dsp:nvSpPr>
      <dsp:spPr>
        <a:xfrm rot="21559425">
          <a:off x="4621245" y="2343693"/>
          <a:ext cx="241618" cy="33442"/>
        </a:xfrm>
        <a:custGeom>
          <a:avLst/>
          <a:gdLst/>
          <a:ahLst/>
          <a:cxnLst/>
          <a:rect l="0" t="0" r="0" b="0"/>
          <a:pathLst>
            <a:path>
              <a:moveTo>
                <a:pt x="0" y="16721"/>
              </a:moveTo>
              <a:lnTo>
                <a:pt x="241618" y="1672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6014" y="2354374"/>
        <a:ext cx="12080" cy="12080"/>
      </dsp:txXfrm>
    </dsp:sp>
    <dsp:sp modelId="{236D27F4-D94C-444E-B54F-07A02B8E8919}">
      <dsp:nvSpPr>
        <dsp:cNvPr id="0" name=""/>
        <dsp:cNvSpPr/>
      </dsp:nvSpPr>
      <dsp:spPr>
        <a:xfrm>
          <a:off x="4862810" y="1697936"/>
          <a:ext cx="1306683" cy="13066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Медицинская сестра</a:t>
          </a:r>
          <a:endParaRPr lang="ru-RU" sz="1000" b="1" kern="1200" dirty="0"/>
        </a:p>
      </dsp:txBody>
      <dsp:txXfrm>
        <a:off x="5054169" y="1889295"/>
        <a:ext cx="923965" cy="923965"/>
      </dsp:txXfrm>
    </dsp:sp>
    <dsp:sp modelId="{996EA2CE-DF6E-4FA0-909C-9D31D4EEAA01}">
      <dsp:nvSpPr>
        <dsp:cNvPr id="0" name=""/>
        <dsp:cNvSpPr/>
      </dsp:nvSpPr>
      <dsp:spPr>
        <a:xfrm rot="5444796">
          <a:off x="3445660" y="3202046"/>
          <a:ext cx="384299" cy="33442"/>
        </a:xfrm>
        <a:custGeom>
          <a:avLst/>
          <a:gdLst/>
          <a:ahLst/>
          <a:cxnLst/>
          <a:rect l="0" t="0" r="0" b="0"/>
          <a:pathLst>
            <a:path>
              <a:moveTo>
                <a:pt x="0" y="16721"/>
              </a:moveTo>
              <a:lnTo>
                <a:pt x="384299" y="1672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628202" y="3209160"/>
        <a:ext cx="19214" cy="19214"/>
      </dsp:txXfrm>
    </dsp:sp>
    <dsp:sp modelId="{029CBA6F-F096-4540-AC46-0CFCE7427569}">
      <dsp:nvSpPr>
        <dsp:cNvPr id="0" name=""/>
        <dsp:cNvSpPr/>
      </dsp:nvSpPr>
      <dsp:spPr>
        <a:xfrm>
          <a:off x="2820556" y="3410865"/>
          <a:ext cx="1612473" cy="13066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Социальные партнеры </a:t>
          </a:r>
          <a:endParaRPr lang="ru-RU" sz="1400" kern="1200" dirty="0"/>
        </a:p>
      </dsp:txBody>
      <dsp:txXfrm>
        <a:off x="3056697" y="3602224"/>
        <a:ext cx="1140191" cy="923965"/>
      </dsp:txXfrm>
    </dsp:sp>
    <dsp:sp modelId="{ED49B45D-EEF1-44E9-A22B-452F39A583E2}">
      <dsp:nvSpPr>
        <dsp:cNvPr id="0" name=""/>
        <dsp:cNvSpPr/>
      </dsp:nvSpPr>
      <dsp:spPr>
        <a:xfrm rot="10800000">
          <a:off x="2402196" y="2356597"/>
          <a:ext cx="274053" cy="33442"/>
        </a:xfrm>
        <a:custGeom>
          <a:avLst/>
          <a:gdLst/>
          <a:ahLst/>
          <a:cxnLst/>
          <a:rect l="0" t="0" r="0" b="0"/>
          <a:pathLst>
            <a:path>
              <a:moveTo>
                <a:pt x="0" y="16721"/>
              </a:moveTo>
              <a:lnTo>
                <a:pt x="274053" y="1672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32371" y="2366467"/>
        <a:ext cx="13702" cy="13702"/>
      </dsp:txXfrm>
    </dsp:sp>
    <dsp:sp modelId="{23410136-E0A4-4A41-93FD-5714C38D8609}">
      <dsp:nvSpPr>
        <dsp:cNvPr id="0" name=""/>
        <dsp:cNvSpPr/>
      </dsp:nvSpPr>
      <dsp:spPr>
        <a:xfrm>
          <a:off x="962833" y="1719976"/>
          <a:ext cx="1439363" cy="13066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Воспитателивожатая</a:t>
          </a:r>
          <a:endParaRPr lang="ru-RU" sz="1200" b="1" kern="1200" dirty="0"/>
        </a:p>
      </dsp:txBody>
      <dsp:txXfrm>
        <a:off x="1173623" y="1911335"/>
        <a:ext cx="1017783" cy="923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131DD-0F71-4141-ADD9-59E66E5FF257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54B90-C72C-459E-8BAB-6B1D6A0278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858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54B90-C72C-459E-8BAB-6B1D6A02783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361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E4715D-1EC5-437F-82AA-4E31FFA45D73}" type="datetimeFigureOut">
              <a:rPr lang="ru-RU" smtClean="0"/>
              <a:pPr/>
              <a:t>03.08.2021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39003F9-D3FE-492B-B2A2-9689FEA6B88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jpeg"/><Relationship Id="rId7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842655" y="0"/>
            <a:ext cx="90885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средняя школа №9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2757056" y="2357438"/>
            <a:ext cx="664455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Comic Sans MS" pitchFamily="66" charset="0"/>
              </a:rPr>
              <a:t>ЛЕТО-2021г.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(июнь)</a:t>
            </a:r>
            <a:endParaRPr lang="ru-RU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" name="Picture 16" descr="C:\Users\irAl\Desktop\Фото лагерь 2018\1 день лагеря- встречаем ребят с шарам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0425" y="3162733"/>
            <a:ext cx="3210406" cy="2406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468583" y="6027003"/>
            <a:ext cx="90885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п.Мулино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ФОТО ИЗ ЛАГЕРЯ\IMG_4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435" y="3162733"/>
            <a:ext cx="3857487" cy="28931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02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49485" y="365125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irAl\Desktop\ФОТО ИЗ ЛАГЕРЯ\IMG_4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1455" y="2944167"/>
            <a:ext cx="2540978" cy="338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62149" y="1358537"/>
            <a:ext cx="43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8" name="Picture 6" descr="C:\Users\irAl\Desktop\ФОТО ИЗ ЛАГЕРЯ\IMG-371afbae97880ade315f30b7d520a6f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372" y="1428532"/>
            <a:ext cx="2130972" cy="284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995448" y="1418897"/>
            <a:ext cx="406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9" name="Picture 7" descr="C:\Users\irAl\Desktop\ФОТО ИЗ ЛАГЕРЯ\IMG-9fba15771baf9c055d96cc843b000711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7002" y="3744685"/>
            <a:ext cx="1639121" cy="24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C:\Users\irAl\Desktop\ФОТО ИЗ ЛАГЕРЯ\IMG-a8e5e81c8ecad768447389b2c31f82d8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742" y="3733799"/>
            <a:ext cx="3178629" cy="238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Users\irAl\Desktop\ФОТО ИЗ ЛАГЕРЯ\IMG-5ec2fb55dbcfb546a5bce9f2bf9636cd-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3655" y="653142"/>
            <a:ext cx="3773715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153836" y="0"/>
            <a:ext cx="34558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что люблю я конный спорт,</a:t>
            </a:r>
            <a:br>
              <a:rPr lang="ru-RU" dirty="0" smtClean="0"/>
            </a:br>
            <a:r>
              <a:rPr lang="ru-RU" dirty="0" smtClean="0"/>
              <a:t>Вы спросите меня?</a:t>
            </a:r>
            <a:br>
              <a:rPr lang="ru-RU" dirty="0" smtClean="0"/>
            </a:br>
            <a:r>
              <a:rPr lang="ru-RU" dirty="0" smtClean="0"/>
              <a:t>Влюбились люди с давних пор</a:t>
            </a:r>
            <a:br>
              <a:rPr lang="ru-RU" dirty="0" smtClean="0"/>
            </a:br>
            <a:r>
              <a:rPr lang="ru-RU" dirty="0" smtClean="0"/>
              <a:t>В строптивого коня.</a:t>
            </a:r>
            <a:br>
              <a:rPr lang="ru-RU" dirty="0" smtClean="0"/>
            </a:br>
            <a:r>
              <a:rPr lang="ru-RU" dirty="0" smtClean="0"/>
              <a:t>И глядя ввысь, на небосклон,</a:t>
            </a:r>
            <a:br>
              <a:rPr lang="ru-RU" dirty="0" smtClean="0"/>
            </a:br>
            <a:r>
              <a:rPr lang="ru-RU" dirty="0" smtClean="0"/>
              <a:t>Стал человек мечтать</a:t>
            </a:r>
            <a:br>
              <a:rPr lang="ru-RU" dirty="0" smtClean="0"/>
            </a:br>
            <a:r>
              <a:rPr lang="ru-RU" dirty="0" smtClean="0"/>
              <a:t>О том, что дикий конь и он</a:t>
            </a:r>
            <a:br>
              <a:rPr lang="ru-RU" dirty="0" smtClean="0"/>
            </a:br>
            <a:r>
              <a:rPr lang="ru-RU" dirty="0" smtClean="0"/>
              <a:t>Смогли б друзьями стать…</a:t>
            </a:r>
            <a:br>
              <a:rPr lang="ru-RU" dirty="0" smtClean="0"/>
            </a:br>
            <a:r>
              <a:rPr lang="ru-RU" dirty="0" smtClean="0"/>
              <a:t>В жилище древний человек</a:t>
            </a:r>
            <a:br>
              <a:rPr lang="ru-RU" dirty="0" smtClean="0"/>
            </a:br>
            <a:r>
              <a:rPr lang="ru-RU" dirty="0" smtClean="0"/>
              <a:t>Привел к себе коней.</a:t>
            </a:r>
            <a:br>
              <a:rPr lang="ru-RU" dirty="0" smtClean="0"/>
            </a:br>
            <a:r>
              <a:rPr lang="ru-RU" dirty="0" smtClean="0"/>
              <a:t>И с той поры который век</a:t>
            </a:r>
            <a:br>
              <a:rPr lang="ru-RU" dirty="0" smtClean="0"/>
            </a:br>
            <a:r>
              <a:rPr lang="ru-RU" dirty="0" smtClean="0"/>
              <a:t>Нет преданней друзей.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6172200"/>
            <a:ext cx="359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Конно-спортивный</a:t>
            </a:r>
            <a:r>
              <a:rPr lang="ru-RU" b="1" dirty="0" smtClean="0">
                <a:solidFill>
                  <a:srgbClr val="FF0000"/>
                </a:solidFill>
              </a:rPr>
              <a:t> клуб «Гармония» п.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Ильиногорск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49485" y="365125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2149" y="1358537"/>
            <a:ext cx="43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95448" y="1418897"/>
            <a:ext cx="406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C:\Users\Пользователь\Desktop\Downloads\IMG_20210611_100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30" y="1002535"/>
            <a:ext cx="3974829" cy="2924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Пользователь\Desktop\Downloads\IMG_20210611_105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6737" y="1275097"/>
            <a:ext cx="3766774" cy="260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C:\Users\Пользователь\Desktop\Downloads\IMG_20210611_100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059" y="3871475"/>
            <a:ext cx="4129065" cy="265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Пользователь\Desktop\Downloads\IMG_20210611_1012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964" y="3878369"/>
            <a:ext cx="3907316" cy="2650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092" y="40948"/>
            <a:ext cx="6096000" cy="1204093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Творческая  мастерская к Дню  России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5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49485" y="365125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2149" y="1358537"/>
            <a:ext cx="43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95448" y="1418897"/>
            <a:ext cx="406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092" y="40948"/>
            <a:ext cx="6096000" cy="1204093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Поисково-исследовательская деятельность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" descr="C:\Users\Пользователь\Desktop\Downloads\IMG_20210603_092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988" y="1377109"/>
            <a:ext cx="3290224" cy="237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C:\Users\Пользователь\Desktop\Downloads\IMG_20210603_0935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0636" y="1358537"/>
            <a:ext cx="505307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Пользователь\Desktop\Downloads\IMG_20210603_0927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759" y="3855904"/>
            <a:ext cx="3777765" cy="250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95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49485" y="365125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irAl\Desktop\ФОТО ИЗ ЛАГЕРЯ\IMG-f2574dce9d3d09324bb3069f26d023a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5924" y="3044069"/>
            <a:ext cx="2463152" cy="328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irAl\Desktop\ФОТО ИЗ ЛАГЕРЯ\IMG-2e1ca585f63913c855e1c4eb5fc4be78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0674" y="3245085"/>
            <a:ext cx="2627902" cy="350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irAl\Desktop\ФОТО ИЗ ЛАГЕРЯ\IMG-6f7530179e1a8ddbe913cb7140a7484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5999" y="3245085"/>
            <a:ext cx="2495098" cy="350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irAl\Desktop\ФОТО ИЗ ЛАГЕРЯ\IMG-3075bf6aa11054bbfceb179b223ce7cf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0230" y="1651812"/>
            <a:ext cx="2275769" cy="303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irAl\Desktop\ФОТО ИЗ ЛАГЕРЯ\IMG-582969af1212b33da1498470d851a2ca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9783" y="143802"/>
            <a:ext cx="4066601" cy="304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25416" y="1454227"/>
            <a:ext cx="309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Всемирный день ветра. Запуск бумажного змея.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34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331198" y="3692874"/>
            <a:ext cx="3732965" cy="302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41506" y="624421"/>
            <a:ext cx="2858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ЗА КУЛИСАМИ </a:t>
            </a:r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ТЕАТРА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5263" y="3701753"/>
            <a:ext cx="4398098" cy="2932065"/>
          </a:xfrm>
          <a:prstGeom prst="rect">
            <a:avLst/>
          </a:prstGeom>
        </p:spPr>
      </p:pic>
      <p:pic>
        <p:nvPicPr>
          <p:cNvPr id="8" name="Рисунок 7" descr="I:\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52" y="152269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7470" y="388280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9153" y="257159"/>
            <a:ext cx="5703917" cy="320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7" t="5809" r="19653"/>
          <a:stretch/>
        </p:blipFill>
        <p:spPr>
          <a:xfrm>
            <a:off x="232079" y="4061447"/>
            <a:ext cx="3341104" cy="23440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470" y="1352419"/>
            <a:ext cx="3854764" cy="21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5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53" r="8201"/>
          <a:stretch/>
        </p:blipFill>
        <p:spPr>
          <a:xfrm>
            <a:off x="8177165" y="4220424"/>
            <a:ext cx="3547072" cy="230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" t="37887" r="5672" b="3499"/>
          <a:stretch/>
        </p:blipFill>
        <p:spPr>
          <a:xfrm>
            <a:off x="277111" y="4104578"/>
            <a:ext cx="6219731" cy="2627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94"/>
          <a:stretch/>
        </p:blipFill>
        <p:spPr>
          <a:xfrm>
            <a:off x="8320134" y="1050142"/>
            <a:ext cx="3675707" cy="2637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82" t="21726" r="12972"/>
          <a:stretch/>
        </p:blipFill>
        <p:spPr>
          <a:xfrm>
            <a:off x="117253" y="710296"/>
            <a:ext cx="3519295" cy="2797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8" t="18223" r="7068"/>
          <a:stretch/>
        </p:blipFill>
        <p:spPr>
          <a:xfrm>
            <a:off x="3753800" y="239566"/>
            <a:ext cx="4291686" cy="277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496842" y="6380670"/>
            <a:ext cx="156914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День  семьи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:\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52" y="152269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084730" y="239566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805" r="1776"/>
          <a:stretch/>
        </p:blipFill>
        <p:spPr>
          <a:xfrm>
            <a:off x="4905920" y="2701822"/>
            <a:ext cx="3818676" cy="16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94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4161" y="0"/>
            <a:ext cx="1517839" cy="1214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3349082"/>
              </p:ext>
            </p:extLst>
          </p:nvPr>
        </p:nvGraphicFramePr>
        <p:xfrm>
          <a:off x="198304" y="193964"/>
          <a:ext cx="7457169" cy="6301377"/>
        </p:xfrm>
        <a:graphic>
          <a:graphicData uri="http://schemas.openxmlformats.org/drawingml/2006/table">
            <a:tbl>
              <a:tblPr/>
              <a:tblGrid>
                <a:gridCol w="3555338"/>
                <a:gridCol w="3901831"/>
              </a:tblGrid>
              <a:tr h="51241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детей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411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ЛДП                                       ЛТО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Многодетные семьи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14                                          7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8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Дети-сироты и оставшиеся без попечении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1                                            1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Трудная жизненная ситуация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3                                            8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Неполная семья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8                                            3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Приемная семья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4                                            3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Инвалиды ( в семье ребёнок-инвалид)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1                                             1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Учет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ПДН, КДН, ВШУ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 1-ПДН                                     ВШУ-3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                                                   ПДН-4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Остальные категории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75                                            30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8774252"/>
              </p:ext>
            </p:extLst>
          </p:nvPr>
        </p:nvGraphicFramePr>
        <p:xfrm>
          <a:off x="7754192" y="1104628"/>
          <a:ext cx="4502726" cy="4800600"/>
        </p:xfrm>
        <a:graphic>
          <a:graphicData uri="http://schemas.openxmlformats.org/drawingml/2006/table">
            <a:tbl>
              <a:tblPr/>
              <a:tblGrid>
                <a:gridCol w="1408652"/>
                <a:gridCol w="1547037"/>
                <a:gridCol w="1547037"/>
              </a:tblGrid>
              <a:tr h="173990">
                <a:tc rowSpan="2"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Отряд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Конец смены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Рост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Вес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 отряд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1,8%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 отряд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1,6%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2,2%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 отряд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1,5%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1,8%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marL="457200" indent="20955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  <a:p>
                      <a:pPr marL="457200" indent="20955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отряд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1,2%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1,7%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marL="457200" indent="20955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</a:p>
                    <a:p>
                      <a:pPr marL="457200" indent="209550"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отряд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1,3%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095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1,6%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529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4161" y="0"/>
            <a:ext cx="1517839" cy="1214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85763" y="98845"/>
            <a:ext cx="1180623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Оздоровление детей ( прибавка в весе, росте);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Заинтересованность педагогов и детей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858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 реализации программ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лагерей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благоприятный психологический климат;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Удовлетворённость детей и взрослых предложенными формами работы;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Творческое сотрудничество взрослых и детей;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Профилактика правонарушений, преступлений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9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Солнце 1"/>
          <p:cNvSpPr>
            <a:spLocks noChangeArrowheads="1"/>
          </p:cNvSpPr>
          <p:nvPr/>
        </p:nvSpPr>
        <p:spPr bwMode="auto">
          <a:xfrm>
            <a:off x="9785843" y="0"/>
            <a:ext cx="2124075" cy="211455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525839" y="187417"/>
            <a:ext cx="342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ЛДП  «Солнышко» (75 человек)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1167" y="154475"/>
            <a:ext cx="342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ЛТО «Юность»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(30 человек)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0841" y="752638"/>
            <a:ext cx="960670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Цель: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создание условий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для организованного отдыха учащихся в летний период,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укрепление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физического, психического и эмоционального здоровья детей,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творческих способностей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;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предупреждение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правонарушений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учащихся;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потребности в здоровом образе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жизни обучающихся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 летний период.</a:t>
            </a:r>
          </a:p>
        </p:txBody>
      </p:sp>
      <p:sp>
        <p:nvSpPr>
          <p:cNvPr id="3" name="Выгнутая влево стрелка 2"/>
          <p:cNvSpPr/>
          <p:nvPr/>
        </p:nvSpPr>
        <p:spPr>
          <a:xfrm>
            <a:off x="1200841" y="3397759"/>
            <a:ext cx="2038121" cy="634414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8057002" y="3397759"/>
            <a:ext cx="2056482" cy="733566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36413" y="3955055"/>
            <a:ext cx="4428781" cy="17406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Общеинтеллектуальное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направление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4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" name="Рисунок 2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67759" y="3349128"/>
            <a:ext cx="3278530" cy="3413491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  <a:p>
            <a:pPr lvl="0">
              <a:buChar char="•"/>
            </a:pPr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148420687"/>
              </p:ext>
            </p:extLst>
          </p:nvPr>
        </p:nvGraphicFramePr>
        <p:xfrm>
          <a:off x="238125" y="743877"/>
          <a:ext cx="7033008" cy="474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16087" y="143802"/>
            <a:ext cx="392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Обеспечение кадрами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https://fsd.multiurok.ru/html/2018/06/24/s_5b2fe4d1de43d/922371_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944" y="328468"/>
            <a:ext cx="2949234" cy="40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307430" y="1343952"/>
            <a:ext cx="249626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8.00 - 8.50 - прием детей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8.00-8.10 - 1 отряд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8.10-8.20- 2 отряд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8.20-8.30-3 отряд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8.30-8.40-4 отряд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8.40-8.50-5 отряд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8.50 - 9.10  - зарядка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9.10 - 9.20 - линейка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9.20 - 9.50 - завтрак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9.50 - 13.00 - работа по плану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13.10 -13.40 - обед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13.40-15.40 - сон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15.40-16.00 - полдник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16.00-17.15- работа по плану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17.15-17.30 - линейка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17.30</a:t>
            </a:r>
            <a:r>
              <a:rPr kumimoji="0" lang="ru-RU" sz="1000" b="1" i="0" u="none" strike="noStrike" cap="none" normalizeH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 уход домой</a:t>
            </a: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4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04673" y="359833"/>
            <a:ext cx="3943844" cy="27787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на экране!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 descr="I: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219" y="0"/>
            <a:ext cx="839418" cy="877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79" r="11785"/>
          <a:stretch/>
        </p:blipFill>
        <p:spPr>
          <a:xfrm>
            <a:off x="227028" y="607012"/>
            <a:ext cx="5216215" cy="355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3" t="8977" r="10966"/>
          <a:stretch/>
        </p:blipFill>
        <p:spPr>
          <a:xfrm>
            <a:off x="6944008" y="117524"/>
            <a:ext cx="4784998" cy="316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073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Солнце 1"/>
          <p:cNvSpPr>
            <a:spLocks noChangeArrowheads="1"/>
          </p:cNvSpPr>
          <p:nvPr/>
        </p:nvSpPr>
        <p:spPr bwMode="auto">
          <a:xfrm>
            <a:off x="9785843" y="0"/>
            <a:ext cx="2124075" cy="211455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Рисунок 7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525839" y="187417"/>
            <a:ext cx="342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ЛДП  «Солнышко» (75 человек)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1167" y="154475"/>
            <a:ext cx="342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ЛТО «Юность»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(30 человек)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0841" y="752638"/>
            <a:ext cx="960670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Цель: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создание условий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для организованного отдыха учащихся в летний период,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укрепление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физического, психического и эмоционального здоровья детей,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творческих способностей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;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предупреждение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правонарушений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учащихся;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потребности в здоровом образе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жизни обучающихся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 летний период.</a:t>
            </a:r>
          </a:p>
        </p:txBody>
      </p:sp>
      <p:sp>
        <p:nvSpPr>
          <p:cNvPr id="3" name="Выгнутая влево стрелка 2"/>
          <p:cNvSpPr/>
          <p:nvPr/>
        </p:nvSpPr>
        <p:spPr>
          <a:xfrm>
            <a:off x="1200841" y="3397759"/>
            <a:ext cx="2038121" cy="634414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8057002" y="3397759"/>
            <a:ext cx="2056482" cy="733566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36413" y="3955055"/>
            <a:ext cx="4428781" cy="17406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Общекультурное направление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Общеинтеллектуальное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направление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Спортивно-оздоровительное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1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24066" y="187676"/>
            <a:ext cx="9259923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НАШИ  ВЕСЕЛЫЕ, НЕОБЫЧНЫЕ  ДНИ  В ЛАГЕРЕ</a:t>
            </a:r>
            <a:r>
              <a:rPr lang="ru-RU" sz="900" b="1" i="1" dirty="0" smtClean="0"/>
              <a:t>,»</a:t>
            </a:r>
            <a:endParaRPr lang="ru-RU" sz="9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Солнце 1"/>
          <p:cNvSpPr>
            <a:spLocks noChangeArrowheads="1"/>
          </p:cNvSpPr>
          <p:nvPr/>
        </p:nvSpPr>
        <p:spPr bwMode="auto">
          <a:xfrm>
            <a:off x="9785843" y="0"/>
            <a:ext cx="2124075" cy="211455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49706" y="1783829"/>
            <a:ext cx="83795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День знакомства. День Детства.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Всемирный день велосипеда</a:t>
            </a:r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.</a:t>
            </a:r>
          </a:p>
          <a:p>
            <a:r>
              <a:rPr lang="ru-RU" sz="2800" b="1" dirty="0" smtClean="0">
                <a:latin typeface="Comic Sans MS" pitchFamily="66" charset="0"/>
              </a:rPr>
              <a:t>Пушкинский день. День экологии.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Всемирный день океанов.</a:t>
            </a:r>
          </a:p>
          <a:p>
            <a:r>
              <a:rPr lang="ru-RU" sz="2800" b="1" dirty="0" smtClean="0">
                <a:latin typeface="Comic Sans MS" pitchFamily="66" charset="0"/>
              </a:rPr>
              <a:t>Здоровье-главное богатство.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Всемирный день друзей</a:t>
            </a:r>
            <a:r>
              <a:rPr lang="ru-RU" sz="2800" b="1" dirty="0" smtClean="0">
                <a:latin typeface="Comic Sans MS" pitchFamily="66" charset="0"/>
              </a:rPr>
              <a:t>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День России.</a:t>
            </a:r>
          </a:p>
          <a:p>
            <a:r>
              <a:rPr lang="ru-RU" sz="2800" b="1" dirty="0" smtClean="0">
                <a:latin typeface="Comic Sans MS" pitchFamily="66" charset="0"/>
              </a:rPr>
              <a:t>Всемирный день ветра.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День  семьи.</a:t>
            </a:r>
          </a:p>
          <a:p>
            <a:r>
              <a:rPr lang="ru-RU" sz="2800" b="1" dirty="0" smtClean="0">
                <a:latin typeface="Comic Sans MS" pitchFamily="66" charset="0"/>
              </a:rPr>
              <a:t>День медицинского работника </a:t>
            </a:r>
          </a:p>
          <a:p>
            <a:r>
              <a:rPr lang="ru-RU" sz="2800" b="1" dirty="0" smtClean="0">
                <a:latin typeface="Comic Sans MS" pitchFamily="66" charset="0"/>
              </a:rPr>
              <a:t>День памяти о начале </a:t>
            </a:r>
            <a:r>
              <a:rPr lang="ru-RU" sz="2800" b="1" dirty="0" err="1" smtClean="0">
                <a:latin typeface="Comic Sans MS" pitchFamily="66" charset="0"/>
              </a:rPr>
              <a:t>ВОВ</a:t>
            </a:r>
            <a:r>
              <a:rPr lang="ru-RU" sz="2800" b="1" dirty="0" err="1">
                <a:latin typeface="Comic Sans MS" pitchFamily="66" charset="0"/>
              </a:rPr>
              <a:t>и</a:t>
            </a:r>
            <a:r>
              <a:rPr lang="ru-RU" sz="2800" b="1" dirty="0">
                <a:latin typeface="Comic Sans MS" pitchFamily="66" charset="0"/>
              </a:rPr>
              <a:t> др.</a:t>
            </a:r>
          </a:p>
          <a:p>
            <a:endParaRPr lang="ru-RU" sz="2800" b="1" dirty="0" smtClean="0">
              <a:latin typeface="Comic Sans MS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43400" y="1841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I: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3517" y="442912"/>
            <a:ext cx="1228725" cy="1228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0863048"/>
              </p:ext>
            </p:extLst>
          </p:nvPr>
        </p:nvGraphicFramePr>
        <p:xfrm>
          <a:off x="7254941" y="833227"/>
          <a:ext cx="3737500" cy="5857220"/>
        </p:xfrm>
        <a:graphic>
          <a:graphicData uri="http://schemas.openxmlformats.org/drawingml/2006/table">
            <a:tbl>
              <a:tblPr firstRow="1" firstCol="1" bandRow="1"/>
              <a:tblGrid>
                <a:gridCol w="249399"/>
                <a:gridCol w="1723234"/>
                <a:gridCol w="716686"/>
                <a:gridCol w="1048181"/>
              </a:tblGrid>
              <a:tr h="184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Всемирный</a:t>
                      </a:r>
                      <a:r>
                        <a:rPr lang="ru-RU" sz="800" b="1" i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день велосипеда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Ответственный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Приём детей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8.00-8.50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(по отрядам)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Утренняя зарядка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8.50-9.10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Данилова И.Г.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Кузьмина М.А.-вожатая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Утренняя линейка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(знакомство с мероприятиями дня)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9.10-9.20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Кузьмина М.А.-вожатая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Завтрак (проветривание помещений)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9.20-9.50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Зав. производством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Инструктаж о правилах безопасного катания на велосипедах, мопедах, скутерах, самокатах.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9.50-10.20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8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Кружок «Школьный голосок»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(подготовка к празднику «Открытие лагерной смены»)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отряд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10.20-10.50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отряд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11.00-11.30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отряд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11.40-12.10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Мельникова И.Е.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Мастер-класс «Декоративный велосипед»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3,4,5 отряды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10.20-12.10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к открытию смены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(разучивание песен, стихов по отрядам)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12.20-.13.00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Обед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13.10-13.40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Зав. производством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Отъезд в бассейн (по списку детей)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Ответственный воспитатель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Дневной сон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13.40-15.40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Полдник (проветривание спальных помещений)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15.40-16.00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Зав. производством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Инструктаж о правилах поведения во время подвижных игр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16.00-16.10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Спортивные соревнования « Догони приятеля»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16.10-17.15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Вожатый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8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Подведение итогов, экран настроения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17.15-17.30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Вожатый, 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Уход домой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17.30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Воспитатели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562" marR="30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96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3802"/>
            <a:ext cx="12001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49485" y="365125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C:\Users\irAl\Desktop\ФОТО ИЗ ЛАГЕРЯ\IMG_4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706" y="1365988"/>
            <a:ext cx="1919778" cy="255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6064" y="792032"/>
            <a:ext cx="3155576" cy="236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irAl\Desktop\ФОТО ИЗ ЛАГЕРЯ\IMG_4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80775" y="355517"/>
            <a:ext cx="2792361" cy="209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irAl\Desktop\ФОТО ИЗ ЛАГЕРЯ\IMG-452da9c76613c4012af6b983c5a33891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47165" y="3776352"/>
            <a:ext cx="3021480" cy="226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irAl\Desktop\ФОТО ИЗ ЛАГЕРЯ\IMG-4cdf5e72037d4bf34300c4e27589a53e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2917" y="1508166"/>
            <a:ext cx="2159751" cy="287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irAl\Desktop\ФОТО ИЗ ЛАГЕРЯ\IMG-0b5a886a03167dad972e8e990cba11bb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40530" y="3543300"/>
            <a:ext cx="1977390" cy="263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C:\Users\irAl\Desktop\ФОТО ИЗ ЛАГЕРЯ\IMG-879e119b1efc414e1451cc82da06bcaf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0650" y="3961166"/>
            <a:ext cx="2923505" cy="219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8704612" y="2541320"/>
            <a:ext cx="293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Эй, ребята, все вниманье!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веселое заданье: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Будем прыгать и скакать,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друг друга развлекать!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Пользователь\Desktop\Downloads\IMG_20210607_103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1837" y="256889"/>
            <a:ext cx="6932083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C:\Users\Пользователь\Desktop\Downloads\IMG_20210607_103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244851"/>
            <a:ext cx="6371167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C:\Users\Пользователь\Desktop\Downloads\IMG_20210607_1031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24" r="38365"/>
          <a:stretch>
            <a:fillRect/>
          </a:stretch>
        </p:blipFill>
        <p:spPr bwMode="auto">
          <a:xfrm>
            <a:off x="6371168" y="3244850"/>
            <a:ext cx="5820832" cy="361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7103533" cy="12192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Трудовая деятельность  по благоустройству территории школы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42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: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5630" y="55671"/>
            <a:ext cx="677193" cy="616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38935"/>
            <a:ext cx="4146514" cy="277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жизнь в фотографиях!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79087\Desktop\1625030571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808061"/>
            <a:ext cx="2599062" cy="41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9087\Desktop\IMG-58c72e919b1f96c87e35fa324a5c6a8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7398" y="516811"/>
            <a:ext cx="3426245" cy="274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79087\Desktop\IMG-c4500c8ddbf846285edb6585c69210d8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1739" y="516809"/>
            <a:ext cx="3666002" cy="274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79087\Desktop\IMG-908f619d5cbab01c3db498bd7b451af4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7398" y="3393195"/>
            <a:ext cx="3507651" cy="27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79087\Desktop\IMG-58c72e919b1f96c87e35fa324a5c6a8c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0165" y="3393195"/>
            <a:ext cx="3677576" cy="27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125" y="516809"/>
            <a:ext cx="355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ФОК «Триумф» </a:t>
            </a:r>
            <a:r>
              <a:rPr lang="ru-RU" sz="2000" b="1" dirty="0" err="1" smtClean="0"/>
              <a:t>г.Володарск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34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1806</TotalTime>
  <Words>729</Words>
  <Application>Microsoft Office PowerPoint</Application>
  <PresentationFormat>Произвольный</PresentationFormat>
  <Paragraphs>230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Слайд 1</vt:lpstr>
      <vt:lpstr>Слайд 2</vt:lpstr>
      <vt:lpstr>Слайд 3</vt:lpstr>
      <vt:lpstr>Наша жизнь на экране!</vt:lpstr>
      <vt:lpstr>Слайд 5</vt:lpstr>
      <vt:lpstr>Слайд 6</vt:lpstr>
      <vt:lpstr>Слайд 7</vt:lpstr>
      <vt:lpstr>Трудовая деятельность  по благоустройству территории школы</vt:lpstr>
      <vt:lpstr>Слайд 9</vt:lpstr>
      <vt:lpstr>Слайд 10</vt:lpstr>
      <vt:lpstr>Творческая  мастерская к Дню  России</vt:lpstr>
      <vt:lpstr>Поисково-исследовательская деятельность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«СОЛНЫШКО»</dc:title>
  <dc:creator>Сергей</dc:creator>
  <cp:lastModifiedBy>irAl</cp:lastModifiedBy>
  <cp:revision>158</cp:revision>
  <dcterms:created xsi:type="dcterms:W3CDTF">2018-06-21T18:52:35Z</dcterms:created>
  <dcterms:modified xsi:type="dcterms:W3CDTF">2021-08-03T12:51:02Z</dcterms:modified>
</cp:coreProperties>
</file>